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07BC-770C-4845-9D6C-8EEAAAD4E387}" type="datetimeFigureOut">
              <a:rPr lang="de-AT" smtClean="0"/>
              <a:t>02.05.2013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B96-0B50-4F2E-8DD8-2B01B4E728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565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07BC-770C-4845-9D6C-8EEAAAD4E387}" type="datetimeFigureOut">
              <a:rPr lang="de-AT" smtClean="0"/>
              <a:t>02.05.2013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B96-0B50-4F2E-8DD8-2B01B4E728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667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07BC-770C-4845-9D6C-8EEAAAD4E387}" type="datetimeFigureOut">
              <a:rPr lang="de-AT" smtClean="0"/>
              <a:t>02.05.2013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B96-0B50-4F2E-8DD8-2B01B4E728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756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07BC-770C-4845-9D6C-8EEAAAD4E387}" type="datetimeFigureOut">
              <a:rPr lang="de-AT" smtClean="0"/>
              <a:t>02.05.2013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B96-0B50-4F2E-8DD8-2B01B4E728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03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07BC-770C-4845-9D6C-8EEAAAD4E387}" type="datetimeFigureOut">
              <a:rPr lang="de-AT" smtClean="0"/>
              <a:t>02.05.2013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B96-0B50-4F2E-8DD8-2B01B4E728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811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07BC-770C-4845-9D6C-8EEAAAD4E387}" type="datetimeFigureOut">
              <a:rPr lang="de-AT" smtClean="0"/>
              <a:t>02.05.2013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B96-0B50-4F2E-8DD8-2B01B4E728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146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07BC-770C-4845-9D6C-8EEAAAD4E387}" type="datetimeFigureOut">
              <a:rPr lang="de-AT" smtClean="0"/>
              <a:t>02.05.2013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B96-0B50-4F2E-8DD8-2B01B4E728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219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07BC-770C-4845-9D6C-8EEAAAD4E387}" type="datetimeFigureOut">
              <a:rPr lang="de-AT" smtClean="0"/>
              <a:t>02.05.2013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B96-0B50-4F2E-8DD8-2B01B4E728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356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07BC-770C-4845-9D6C-8EEAAAD4E387}" type="datetimeFigureOut">
              <a:rPr lang="de-AT" smtClean="0"/>
              <a:t>02.05.2013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B96-0B50-4F2E-8DD8-2B01B4E728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112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07BC-770C-4845-9D6C-8EEAAAD4E387}" type="datetimeFigureOut">
              <a:rPr lang="de-AT" smtClean="0"/>
              <a:t>02.05.2013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B96-0B50-4F2E-8DD8-2B01B4E728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999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07BC-770C-4845-9D6C-8EEAAAD4E387}" type="datetimeFigureOut">
              <a:rPr lang="de-AT" smtClean="0"/>
              <a:t>02.05.2013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0B96-0B50-4F2E-8DD8-2B01B4E728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883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C07BC-770C-4845-9D6C-8EEAAAD4E387}" type="datetimeFigureOut">
              <a:rPr lang="de-AT" smtClean="0"/>
              <a:t>02.05.2013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30B96-0B50-4F2E-8DD8-2B01B4E728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252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ferinternet.at/fuer-eltern/" TargetMode="External"/><Relationship Id="rId2" Type="http://schemas.openxmlformats.org/officeDocument/2006/relationships/hyperlink" Target="http://windows.microsoft.com/de-de/windows-live/essentials-other-program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cap="all" dirty="0"/>
              <a:t>PC UND INTERNET UMFRAGE SJC MENTORING 60+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Uli Jordis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6405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Nützliche Hardware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USB „Doppelstecker“</a:t>
            </a:r>
          </a:p>
          <a:p>
            <a:r>
              <a:rPr lang="de-DE" dirty="0" smtClean="0"/>
              <a:t>2. Bildschirm</a:t>
            </a:r>
          </a:p>
          <a:p>
            <a:r>
              <a:rPr lang="de-DE" dirty="0" smtClean="0"/>
              <a:t>Externe Festplatte</a:t>
            </a:r>
          </a:p>
          <a:p>
            <a:r>
              <a:rPr lang="de-DE" dirty="0" smtClean="0"/>
              <a:t>USB Stick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382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Schutz von Kindern vor Pornographie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1800" dirty="0">
                <a:hlinkClick r:id="rId2"/>
              </a:rPr>
              <a:t>Windows Essentials: Weitere </a:t>
            </a:r>
            <a:r>
              <a:rPr lang="de-AT" sz="1800" dirty="0" smtClean="0">
                <a:hlinkClick r:id="rId2"/>
              </a:rPr>
              <a:t>Programme</a:t>
            </a:r>
            <a:r>
              <a:rPr lang="de-AT" sz="1800" dirty="0" smtClean="0">
                <a:hlinkClick r:id="rId3"/>
              </a:rPr>
              <a:t/>
            </a:r>
            <a:br>
              <a:rPr lang="de-AT" sz="1800" dirty="0" smtClean="0">
                <a:hlinkClick r:id="rId3"/>
              </a:rPr>
            </a:br>
            <a:endParaRPr lang="de-AT" sz="1800" dirty="0">
              <a:hlinkClick r:id="rId3"/>
            </a:endParaRPr>
          </a:p>
          <a:p>
            <a:r>
              <a:rPr lang="de-AT" sz="1800" dirty="0" smtClean="0">
                <a:hlinkClick r:id="rId3"/>
              </a:rPr>
              <a:t>http</a:t>
            </a:r>
            <a:r>
              <a:rPr lang="de-AT" sz="1800" dirty="0">
                <a:hlinkClick r:id="rId3"/>
              </a:rPr>
              <a:t>://www.saferinternet.at/fuer-eltern</a:t>
            </a:r>
            <a:r>
              <a:rPr lang="de-AT" sz="1800" dirty="0" smtClean="0">
                <a:hlinkClick r:id="rId3"/>
              </a:rPr>
              <a:t>/</a:t>
            </a:r>
            <a:endParaRPr lang="de-AT" sz="1800" dirty="0" smtClean="0"/>
          </a:p>
          <a:p>
            <a:r>
              <a:rPr lang="de-DE" sz="2000" dirty="0" err="1" smtClean="0"/>
              <a:t>MetaCert</a:t>
            </a:r>
            <a:endParaRPr lang="de-DE" sz="2000" dirty="0" smtClean="0"/>
          </a:p>
          <a:p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52936"/>
            <a:ext cx="5256584" cy="352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18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38100"/>
            <a:ext cx="69342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20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5" y="548680"/>
            <a:ext cx="8719788" cy="576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38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39" y="1484784"/>
            <a:ext cx="8805012" cy="396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63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49" y="1268760"/>
            <a:ext cx="8456127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304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5389"/>
            <a:ext cx="8424936" cy="567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96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Tipps &amp; Tricks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Passwörter: </a:t>
            </a:r>
            <a:r>
              <a:rPr lang="de-DE" dirty="0" err="1" smtClean="0"/>
              <a:t>HandySafe</a:t>
            </a:r>
            <a:endParaRPr lang="de-DE" dirty="0" smtClean="0"/>
          </a:p>
          <a:p>
            <a:r>
              <a:rPr lang="de-DE" dirty="0" smtClean="0"/>
              <a:t>Spamfilter: </a:t>
            </a:r>
            <a:r>
              <a:rPr lang="de-DE" dirty="0" err="1" smtClean="0"/>
              <a:t>Cloudmark</a:t>
            </a:r>
            <a:r>
              <a:rPr lang="de-DE" dirty="0" smtClean="0"/>
              <a:t> Desktop</a:t>
            </a:r>
          </a:p>
          <a:p>
            <a:r>
              <a:rPr lang="de-DE" dirty="0" smtClean="0"/>
              <a:t>Browser: </a:t>
            </a:r>
          </a:p>
          <a:p>
            <a:pPr lvl="1"/>
            <a:r>
              <a:rPr lang="de-DE" dirty="0" smtClean="0"/>
              <a:t>Internet Explorer </a:t>
            </a:r>
          </a:p>
          <a:p>
            <a:pPr lvl="1"/>
            <a:r>
              <a:rPr lang="de-DE" dirty="0" smtClean="0"/>
              <a:t>Google Chrome </a:t>
            </a:r>
          </a:p>
          <a:p>
            <a:pPr lvl="1"/>
            <a:r>
              <a:rPr lang="de-DE" dirty="0" smtClean="0"/>
              <a:t>Mozilla Firefox</a:t>
            </a:r>
          </a:p>
          <a:p>
            <a:r>
              <a:rPr lang="de-DE" dirty="0" smtClean="0"/>
              <a:t>Antivirenprogramme: Kasperski, Microsoft Essential Security</a:t>
            </a:r>
          </a:p>
          <a:p>
            <a:r>
              <a:rPr lang="de-DE" dirty="0" smtClean="0"/>
              <a:t>Bin ich auf meinem PC Administrator?</a:t>
            </a:r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193" y="3140968"/>
            <a:ext cx="646931" cy="49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193" y="3625821"/>
            <a:ext cx="646931" cy="47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193" y="4085189"/>
            <a:ext cx="646931" cy="5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24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Tipps &amp; Tricks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Welches </a:t>
            </a:r>
            <a:r>
              <a:rPr lang="de-DE" dirty="0" err="1" smtClean="0"/>
              <a:t>Betriebsystem</a:t>
            </a:r>
            <a:r>
              <a:rPr lang="de-DE" dirty="0" smtClean="0"/>
              <a:t>? </a:t>
            </a:r>
          </a:p>
          <a:p>
            <a:pPr lvl="1"/>
            <a:r>
              <a:rPr lang="de-DE" dirty="0" smtClean="0"/>
              <a:t>Windows XP</a:t>
            </a:r>
          </a:p>
          <a:p>
            <a:pPr lvl="1"/>
            <a:r>
              <a:rPr lang="de-DE" dirty="0" smtClean="0"/>
              <a:t>Windows 7</a:t>
            </a:r>
          </a:p>
          <a:p>
            <a:pPr lvl="1"/>
            <a:r>
              <a:rPr lang="de-DE" dirty="0" smtClean="0"/>
              <a:t>Windows 8</a:t>
            </a:r>
          </a:p>
          <a:p>
            <a:pPr lvl="1"/>
            <a:r>
              <a:rPr lang="de-DE" dirty="0" smtClean="0"/>
              <a:t>32 / 64 </a:t>
            </a:r>
            <a:r>
              <a:rPr lang="de-DE" dirty="0" err="1" smtClean="0"/>
              <a:t>bit</a:t>
            </a:r>
            <a:r>
              <a:rPr lang="de-DE" dirty="0" smtClean="0"/>
              <a:t>?</a:t>
            </a:r>
          </a:p>
          <a:p>
            <a:r>
              <a:rPr lang="de-DE" dirty="0" smtClean="0"/>
              <a:t>Virtual PC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82554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Nützliche Programme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IrfanView</a:t>
            </a:r>
            <a:endParaRPr lang="de-DE" dirty="0" smtClean="0"/>
          </a:p>
          <a:p>
            <a:r>
              <a:rPr lang="de-DE" dirty="0" err="1" smtClean="0"/>
              <a:t>WinDirStat</a:t>
            </a:r>
            <a:endParaRPr lang="de-DE" dirty="0" smtClean="0"/>
          </a:p>
          <a:p>
            <a:r>
              <a:rPr lang="de-DE" dirty="0" err="1" smtClean="0"/>
              <a:t>FreeFileSync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9707420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Bildschirmpräsentation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PC UND INTERNET UMFRAGE SJC MENTORING 60+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Tipps &amp; Tricks</vt:lpstr>
      <vt:lpstr>Tipps &amp; Tricks</vt:lpstr>
      <vt:lpstr>Nützliche Programme</vt:lpstr>
      <vt:lpstr>Nützliche Hardware</vt:lpstr>
      <vt:lpstr>Schutz von Kindern vor Pornographie</vt:lpstr>
    </vt:vector>
  </TitlesOfParts>
  <Company>TU Wien - Campusversion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UND INTERNET UMFRAGE SJC MENTORING 60+</dc:title>
  <dc:creator>Prof. Dr. Ulrich Jordis</dc:creator>
  <cp:lastModifiedBy>Ulrich Jordis</cp:lastModifiedBy>
  <cp:revision>14</cp:revision>
  <dcterms:created xsi:type="dcterms:W3CDTF">2013-05-01T18:05:51Z</dcterms:created>
  <dcterms:modified xsi:type="dcterms:W3CDTF">2013-05-02T10:28:58Z</dcterms:modified>
</cp:coreProperties>
</file>